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2" r:id="rId4"/>
    <p:sldId id="273" r:id="rId5"/>
    <p:sldId id="287" r:id="rId6"/>
    <p:sldId id="271" r:id="rId7"/>
    <p:sldId id="268" r:id="rId8"/>
    <p:sldId id="269" r:id="rId9"/>
    <p:sldId id="266" r:id="rId10"/>
    <p:sldId id="274" r:id="rId11"/>
    <p:sldId id="264" r:id="rId12"/>
    <p:sldId id="265" r:id="rId13"/>
    <p:sldId id="262" r:id="rId14"/>
    <p:sldId id="263" r:id="rId15"/>
    <p:sldId id="260" r:id="rId16"/>
    <p:sldId id="261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56" r:id="rId30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8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4D8B-614B-40EA-9963-FDEA18FAFDFB}" type="datetimeFigureOut">
              <a:rPr lang="th-TH" smtClean="0"/>
              <a:t>30/09/59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6F05-2463-4742-94F1-563B8A75C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246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4D8B-614B-40EA-9963-FDEA18FAFDFB}" type="datetimeFigureOut">
              <a:rPr lang="th-TH" smtClean="0"/>
              <a:t>30/09/59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6F05-2463-4742-94F1-563B8A75C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1499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4D8B-614B-40EA-9963-FDEA18FAFDFB}" type="datetimeFigureOut">
              <a:rPr lang="th-TH" smtClean="0"/>
              <a:t>30/09/59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6F05-2463-4742-94F1-563B8A75C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834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4D8B-614B-40EA-9963-FDEA18FAFDFB}" type="datetimeFigureOut">
              <a:rPr lang="th-TH" smtClean="0"/>
              <a:t>30/09/59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6F05-2463-4742-94F1-563B8A75C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74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4D8B-614B-40EA-9963-FDEA18FAFDFB}" type="datetimeFigureOut">
              <a:rPr lang="th-TH" smtClean="0"/>
              <a:t>30/09/59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6F05-2463-4742-94F1-563B8A75C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553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4D8B-614B-40EA-9963-FDEA18FAFDFB}" type="datetimeFigureOut">
              <a:rPr lang="th-TH" smtClean="0"/>
              <a:t>30/09/59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6F05-2463-4742-94F1-563B8A75C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93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4D8B-614B-40EA-9963-FDEA18FAFDFB}" type="datetimeFigureOut">
              <a:rPr lang="th-TH" smtClean="0"/>
              <a:t>30/09/59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6F05-2463-4742-94F1-563B8A75C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76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4D8B-614B-40EA-9963-FDEA18FAFDFB}" type="datetimeFigureOut">
              <a:rPr lang="th-TH" smtClean="0"/>
              <a:t>30/09/59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6F05-2463-4742-94F1-563B8A75C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37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4D8B-614B-40EA-9963-FDEA18FAFDFB}" type="datetimeFigureOut">
              <a:rPr lang="th-TH" smtClean="0"/>
              <a:t>30/09/59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6F05-2463-4742-94F1-563B8A75C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822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4D8B-614B-40EA-9963-FDEA18FAFDFB}" type="datetimeFigureOut">
              <a:rPr lang="th-TH" smtClean="0"/>
              <a:t>30/09/59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6F05-2463-4742-94F1-563B8A75C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55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4D8B-614B-40EA-9963-FDEA18FAFDFB}" type="datetimeFigureOut">
              <a:rPr lang="th-TH" smtClean="0"/>
              <a:t>30/09/59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A6F05-2463-4742-94F1-563B8A75C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90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04D8B-614B-40EA-9963-FDEA18FAFDFB}" type="datetimeFigureOut">
              <a:rPr lang="th-TH" smtClean="0"/>
              <a:t>30/09/59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A6F05-2463-4742-94F1-563B8A75C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78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00" y="-685800"/>
            <a:ext cx="13487400" cy="8763000"/>
          </a:xfrm>
        </p:spPr>
      </p:pic>
    </p:spTree>
    <p:extLst>
      <p:ext uri="{BB962C8B-B14F-4D97-AF65-F5344CB8AC3E}">
        <p14:creationId xmlns:p14="http://schemas.microsoft.com/office/powerpoint/2010/main" val="252703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0" y="-190500"/>
            <a:ext cx="116586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0"/>
            <a:ext cx="11734800" cy="7315200"/>
          </a:xfrm>
        </p:spPr>
      </p:pic>
    </p:spTree>
    <p:extLst>
      <p:ext uri="{BB962C8B-B14F-4D97-AF65-F5344CB8AC3E}">
        <p14:creationId xmlns:p14="http://schemas.microsoft.com/office/powerpoint/2010/main" val="124713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0" y="-266700"/>
            <a:ext cx="116586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228600"/>
            <a:ext cx="1173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0" y="-228600"/>
            <a:ext cx="11658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0" y="-190500"/>
            <a:ext cx="116586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0" y="-228600"/>
            <a:ext cx="11658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228600"/>
            <a:ext cx="1173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228600"/>
            <a:ext cx="1173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0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228600"/>
            <a:ext cx="1173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2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0"/>
            <a:ext cx="11582400" cy="7391400"/>
          </a:xfrm>
        </p:spPr>
      </p:pic>
    </p:spTree>
    <p:extLst>
      <p:ext uri="{BB962C8B-B14F-4D97-AF65-F5344CB8AC3E}">
        <p14:creationId xmlns:p14="http://schemas.microsoft.com/office/powerpoint/2010/main" val="32400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190500"/>
            <a:ext cx="117348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190500"/>
            <a:ext cx="117348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8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0" y="-228600"/>
            <a:ext cx="11658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6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228600"/>
            <a:ext cx="1173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7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0"/>
            <a:ext cx="11734800" cy="7391400"/>
          </a:xfrm>
        </p:spPr>
      </p:pic>
    </p:spTree>
    <p:extLst>
      <p:ext uri="{BB962C8B-B14F-4D97-AF65-F5344CB8AC3E}">
        <p14:creationId xmlns:p14="http://schemas.microsoft.com/office/powerpoint/2010/main" val="20776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228600"/>
            <a:ext cx="1173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6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228600"/>
            <a:ext cx="1173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5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266700"/>
            <a:ext cx="117348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3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190500"/>
            <a:ext cx="117348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3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0" y="-190500"/>
            <a:ext cx="116586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0"/>
            <a:ext cx="11734800" cy="7162800"/>
          </a:xfrm>
        </p:spPr>
      </p:pic>
    </p:spTree>
    <p:extLst>
      <p:ext uri="{BB962C8B-B14F-4D97-AF65-F5344CB8AC3E}">
        <p14:creationId xmlns:p14="http://schemas.microsoft.com/office/powerpoint/2010/main" val="38322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0"/>
            <a:ext cx="11734800" cy="7162800"/>
          </a:xfrm>
        </p:spPr>
      </p:pic>
    </p:spTree>
    <p:extLst>
      <p:ext uri="{BB962C8B-B14F-4D97-AF65-F5344CB8AC3E}">
        <p14:creationId xmlns:p14="http://schemas.microsoft.com/office/powerpoint/2010/main" val="11896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228600"/>
            <a:ext cx="1173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9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228600"/>
            <a:ext cx="1173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228600"/>
            <a:ext cx="1173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7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0" y="-228600"/>
            <a:ext cx="11658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1113" y="-228600"/>
            <a:ext cx="1170622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9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0</Words>
  <Application>Microsoft Office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Angsana New</vt:lpstr>
      <vt:lpstr>Arial</vt:lpstr>
      <vt:lpstr>Calibri</vt:lpstr>
      <vt:lpstr>Cordia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Wasin Inkapatanakul</dc:creator>
  <cp:lastModifiedBy>Prasit Pongruengphant</cp:lastModifiedBy>
  <cp:revision>31</cp:revision>
  <dcterms:created xsi:type="dcterms:W3CDTF">2016-09-25T06:56:58Z</dcterms:created>
  <dcterms:modified xsi:type="dcterms:W3CDTF">2016-09-30T07:58:10Z</dcterms:modified>
</cp:coreProperties>
</file>